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5" r:id="rId4"/>
    <p:sldId id="266" r:id="rId5"/>
    <p:sldId id="270" r:id="rId6"/>
    <p:sldId id="267" r:id="rId7"/>
    <p:sldId id="268" r:id="rId8"/>
    <p:sldId id="269" r:id="rId9"/>
    <p:sldId id="271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92C27-C8E7-42F9-A9AC-2CD3EE2CAC6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0978-545C-4A9B-8BC4-A3D55DB93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81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9E77-7234-4D49-AE1A-DB3602F3FF56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0018-45D0-4016-BE2B-C690B423F88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169-49C6-4170-A10D-4D6A157E078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6D71-F5E0-4D42-B035-4FB0A9EAC104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53B9-14F3-4DD2-A861-3ED8B6A7C8F0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3039-328E-40A9-872C-5C23FAF32850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C5F61-706C-44E2-B7B8-AE73F72132E4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8A1C6-7061-454D-9140-E01388519AB5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BA6E-F272-47CE-81E0-EEC303E038AF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BBFB-E192-4C65-BA8B-D68FA7DE2622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E6327-A872-42DA-B97F-1F9A94C2A2E6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6DF10-5BA5-44FB-8A87-246D38E1C811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4058" y="76200"/>
            <a:ext cx="4635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ESSENTIAL OILS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052" y="480060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03902" y="1340638"/>
            <a:ext cx="2736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 SEC 204TH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19" y="2122128"/>
            <a:ext cx="1833562" cy="183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0EA0-A9AA-8127-40B2-26E881E35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25381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57325"/>
            <a:ext cx="1947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Topics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87322" y="4027268"/>
            <a:ext cx="1963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Sources</a:t>
            </a:r>
            <a:endParaRPr lang="en-IN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1787322" y="5105400"/>
            <a:ext cx="1346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Uses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473455" y="2086446"/>
            <a:ext cx="31144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EUCALYPTUS OIL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1787322" y="2949135"/>
            <a:ext cx="3927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Chemical constituents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473455" y="1223757"/>
            <a:ext cx="5861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SANDALWOOD OIL (CHANDAN OIL)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EE983-DEB2-E16F-311D-2B0A8D66B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20639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46474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an essential oil obtained from the steam distillation of chips and billets cut from heart wood of various species of sandalwood trees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Santalum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album).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It is also known as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chandan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oil, sandal oil or yellow sandalwood oil. It is said that older the tree, more quantity of sandalwood oil.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70509" y="41564"/>
            <a:ext cx="5479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SANDALWOOD OIL (CHANDAN OIL)</a:t>
            </a:r>
            <a:endParaRPr lang="en-IN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3479861"/>
            <a:ext cx="39277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Sandalwood contains mixture of two isomers α and β-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santolol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(90%),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α-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β-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Santalene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Santolone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Santanone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Isovaleraldehyde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α- and β-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santalic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acids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which imparts aroma to it.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Sunil Choudhary\AppData\Local\Microsoft\Windows\INetCache\Content.Word\CamScanner 10-06-2020 06.42.21_6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935" y="4114800"/>
            <a:ext cx="4482465" cy="12782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52399" y="2919120"/>
            <a:ext cx="2787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Chemical constituents: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BF2D296-28A7-CD1A-DBAA-152F674FE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8A7305-68AA-ACFD-4574-8787B6DEE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0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9" y="735621"/>
            <a:ext cx="8853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Sandalwood oil is obtained by distillation of dried wood from the plant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Santalum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album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linn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These plants are available in India and Malaya. In India, trees are available in Tamil Nadu, Mysore, Maharashtra, Uttar Pradesh, Rajasthan, Gujarat etc.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352800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in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ayurvedic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medicine for the treatment of both somatic and mental disorder</a:t>
            </a:r>
            <a:r>
              <a:rPr lang="en-US" sz="2000" baseline="-25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including common cold, fever and bronchitis.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to treat urinary tract infections and inflammations.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Due to its coveted fragrance, the essential oil produced from sandalwood oil is often used in aromatherapy.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in perfumes, cosmetics, sacred unguents etc.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also used as a mild food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flavouring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agent.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52400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Sources: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556" y="2727891"/>
            <a:ext cx="883575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Uses: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AD477-5B20-A060-D024-8F9B2140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B0D9C-85B8-EF61-5AB4-F256D9DB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9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763000" cy="5120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to promote healthy and smooth skin.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reduces the appearance of scars and blemishes.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as mood enhancer.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frequently used in meditation for its grounding and uplifting properties.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commonly used in prayers throughout the world.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Sandalwood oil along with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neem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oil is used as a contraceptive.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Sandalwood oil along with double quantity of mustard oil is used for the treatment of pimples on the nose.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drives away stress and anxiety.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helps to keep blood pressure under control. </a:t>
            </a:r>
            <a:endParaRPr lang="en-IN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439E5-E4E1-96C3-01D3-35DA3365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AE3C2-A138-52FE-63E7-C7059E06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00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144" y="914400"/>
            <a:ext cx="8839200" cy="553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arc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colourless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or yellowish (aged sample) mobile liquids. </a:t>
            </a: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are obtained by distillation of leaves of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Eucalyptus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Eucalyptus oils in the trade are categorized into three broad types according to their composition and uses.</a:t>
            </a: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are medicinal oils, perfumery oils and industrial oils. The most prevalent is the standard cineole-based-oil of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eucalyptus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colourless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mobile liquid with penetrating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comphoraceous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woody sweet scent.</a:t>
            </a: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China produces about 75% of eucalyptus oil. Other significant producers are South Africa, Portugal, Spain, Brazil, Australia, Chile and Switzerland.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58836" y="13855"/>
            <a:ext cx="2839816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EUCALYPTUS OIL</a:t>
            </a:r>
            <a:endParaRPr lang="en-IN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AD6F8-A338-1592-770D-EBEE5F9D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24344-8473-9095-A114-F95C3C58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23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9067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Chemical composition: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principal component of eucalyptus oils I, 8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cinelole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(eucalyptol) which comprises of 70% of the contents. All eucalyptus oils are composed in complex mixture 100 organic compounds Amos, more than It. different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comixnmds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 main group of constituents of eucalyptus oil is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monoterpenes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Other components of these oils are alcohols, aldehydes, aromatic hydrocarbons, phenols etc.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42672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Sources: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These oils are obtained by distillation of the leaves of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Eucalyptus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species. However,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E.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Koehii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E.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polrbractea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have highest cineole concentration.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0151BD-88C3-3F6F-BFBA-87B8337C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2812C-E8EE-1CC5-D5B2-0A0380FC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5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Uses: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cineole based oil is used as component in pharmaceutical preparations to relieve the symptoms of influenza, cold and cough.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oils have anti-bacterial effects on pathogenic bacteria in the respiratory tract.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low concentration, these oils are used in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flavouring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of various products like baked goods, confectionery, meat products and beverages. 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oils have anti-microbial activity against a broad range of food borne human pathogens and food spoilage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microrganisms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130FCA-BBAC-C27C-65AD-28D1A455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45E73-226F-15B8-3D5F-47ED5BE9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2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9" y="304800"/>
            <a:ext cx="8825345" cy="615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i="1" dirty="0" err="1">
                <a:latin typeface="Arial" pitchFamily="34" charset="0"/>
                <a:cs typeface="Arial" pitchFamily="34" charset="0"/>
              </a:rPr>
              <a:t>Eucalvptus</a:t>
            </a:r>
            <a:r>
              <a:rPr lang="en-US" sz="2000" i="1" baseline="300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oil is also used as a fragrance component to impart a fresh and clean aroma in soaps, detergents, lotions and perfume.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Due to its cleansing properties, it is used in mouth rinses to freshen breathe.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Inhaled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eucalyptus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oil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vapours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are used as decongestant and treatment for bronchitis.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main chemical components of </a:t>
            </a:r>
            <a:r>
              <a:rPr lang="en-US" sz="2000" i="1" dirty="0" err="1">
                <a:latin typeface="Arial" pitchFamily="34" charset="0"/>
                <a:cs typeface="Arial" pitchFamily="34" charset="0"/>
              </a:rPr>
              <a:t>eumlyptus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oil are eucalyptol and alpha-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terpineol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These</a:t>
            </a:r>
            <a:endParaRPr lang="en-IN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components have soothing and cooling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vapours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It makes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eucalyptus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oil useful for massage.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3C9547-661D-B607-2570-608EFAE4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13146-EECD-57D6-091F-EEBD2BE49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06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nil Choudhary\Desktop\0914_thank_you_note_with_blue_pen_on_white_background_stock_photo_Slid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65532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078619-EEF9-79FB-BA35-966C7FDD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     GC PAONTA SAHIB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8DE81F-3CF8-3D09-06DB-11E4628D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780</Words>
  <Application>Microsoft Office PowerPoint</Application>
  <PresentationFormat>On-screen Show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25</cp:revision>
  <dcterms:created xsi:type="dcterms:W3CDTF">2006-08-16T00:00:00Z</dcterms:created>
  <dcterms:modified xsi:type="dcterms:W3CDTF">2022-07-17T10:18:41Z</dcterms:modified>
</cp:coreProperties>
</file>